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8" r:id="rId7"/>
    <p:sldId id="269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Влад" initials="В" lastIdx="1" clrIdx="0">
    <p:extLst>
      <p:ext uri="{19B8F6BF-5375-455C-9EA6-DF929625EA0E}">
        <p15:presenceInfo xmlns:p15="http://schemas.microsoft.com/office/powerpoint/2012/main" userId="Влад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202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12-28T01:06:43.791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4E555-1BED-46F8-8A89-9D09C87783C2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B672-B375-46B4-A80F-4E3EB6C4C5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1964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3B672-B375-46B4-A80F-4E3EB6C4C573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091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4DED9-58A1-40E1-93A8-4A1ABB2ACF98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FDBC5-48BA-4054-AD67-21D58BB137E5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397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4DED9-58A1-40E1-93A8-4A1ABB2ACF98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FDBC5-48BA-4054-AD67-21D58BB137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7510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4DED9-58A1-40E1-93A8-4A1ABB2ACF98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FDBC5-48BA-4054-AD67-21D58BB137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1016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4DED9-58A1-40E1-93A8-4A1ABB2ACF98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FDBC5-48BA-4054-AD67-21D58BB137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0269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4DED9-58A1-40E1-93A8-4A1ABB2ACF98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FDBC5-48BA-4054-AD67-21D58BB137E5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063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4DED9-58A1-40E1-93A8-4A1ABB2ACF98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FDBC5-48BA-4054-AD67-21D58BB137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1887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4DED9-58A1-40E1-93A8-4A1ABB2ACF98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FDBC5-48BA-4054-AD67-21D58BB137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5034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4DED9-58A1-40E1-93A8-4A1ABB2ACF98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FDBC5-48BA-4054-AD67-21D58BB137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3211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4DED9-58A1-40E1-93A8-4A1ABB2ACF98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FDBC5-48BA-4054-AD67-21D58BB137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012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6D4DED9-58A1-40E1-93A8-4A1ABB2ACF98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3FDBC5-48BA-4054-AD67-21D58BB137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8308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4DED9-58A1-40E1-93A8-4A1ABB2ACF98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FDBC5-48BA-4054-AD67-21D58BB137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1138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6D4DED9-58A1-40E1-93A8-4A1ABB2ACF98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33FDBC5-48BA-4054-AD67-21D58BB137E5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47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55495" y="151745"/>
            <a:ext cx="6000750" cy="3171826"/>
          </a:xfrm>
        </p:spPr>
        <p:txBody>
          <a:bodyPr>
            <a:normAutofit/>
          </a:bodyPr>
          <a:lstStyle/>
          <a:p>
            <a:r>
              <a:rPr lang="ru-RU" sz="4800" dirty="0">
                <a:latin typeface="Arial" panose="020B0604020202020204" pitchFamily="34" charset="0"/>
                <a:cs typeface="Arial" panose="020B0604020202020204" pitchFamily="34" charset="0"/>
              </a:rPr>
              <a:t>Сайт для расчета 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4800" dirty="0">
                <a:latin typeface="Arial" panose="020B0604020202020204" pitchFamily="34" charset="0"/>
                <a:cs typeface="Arial" panose="020B0604020202020204" pitchFamily="34" charset="0"/>
              </a:rPr>
              <a:t>расходов на путешествие.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48338" y="3673038"/>
            <a:ext cx="4402343" cy="2177691"/>
          </a:xfrm>
          <a:noFill/>
        </p:spPr>
        <p:txBody>
          <a:bodyPr>
            <a:noAutofit/>
          </a:bodyPr>
          <a:lstStyle/>
          <a:p>
            <a:pPr algn="ctr"/>
            <a:endParaRPr lang="ru-RU" sz="2000" dirty="0" smtClean="0"/>
          </a:p>
          <a:p>
            <a:pPr algn="ctr"/>
            <a:endParaRPr lang="ru-RU" sz="2000" dirty="0"/>
          </a:p>
        </p:txBody>
      </p:sp>
      <p:pic>
        <p:nvPicPr>
          <p:cNvPr id="1026" name="Picture 2" descr="https://avatars.mds.yandex.net/i?id=4c785903078dbf4d733810eb85d67e120e9f1f44-10121887-images-thumbs&amp;n=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245" y="438725"/>
            <a:ext cx="3943350" cy="30480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04800" dist="482600" dir="7860000" sx="94000" sy="94000" rotWithShape="0">
              <a:srgbClr val="000000">
                <a:alpha val="36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55495" y="4471669"/>
            <a:ext cx="21520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/>
              <a:t>Гуркин</a:t>
            </a:r>
            <a:r>
              <a:rPr lang="ru-RU" dirty="0" smtClean="0"/>
              <a:t> Габриэль,</a:t>
            </a:r>
          </a:p>
          <a:p>
            <a:r>
              <a:rPr lang="ru-RU" dirty="0" smtClean="0"/>
              <a:t>Михаил </a:t>
            </a:r>
            <a:r>
              <a:rPr lang="ru-RU" dirty="0" err="1" smtClean="0"/>
              <a:t>Саргсян</a:t>
            </a:r>
            <a:r>
              <a:rPr lang="ru-RU" dirty="0" smtClean="0"/>
              <a:t>,</a:t>
            </a:r>
          </a:p>
          <a:p>
            <a:r>
              <a:rPr lang="ru-RU" dirty="0" err="1" smtClean="0"/>
              <a:t>Фасиев</a:t>
            </a:r>
            <a:r>
              <a:rPr lang="ru-RU" dirty="0" smtClean="0"/>
              <a:t> Владислав.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845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93444" y="128588"/>
            <a:ext cx="2444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/>
              <a:t>Ход работы</a:t>
            </a:r>
            <a:endParaRPr lang="ru-RU" sz="3600" dirty="0"/>
          </a:p>
        </p:txBody>
      </p:sp>
      <p:sp>
        <p:nvSpPr>
          <p:cNvPr id="3" name="AutoShape 2" descr="blob:https://web.whatsapp.com/f422d7b3-ef99-43ee-a2c0-da7f3f0d20b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80" y="1402559"/>
            <a:ext cx="5224507" cy="16909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7981" y="849101"/>
            <a:ext cx="5288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u="sng" dirty="0" smtClean="0"/>
              <a:t>С помощью тега</a:t>
            </a:r>
            <a:r>
              <a:rPr lang="en-US" sz="2000" u="sng" dirty="0" smtClean="0"/>
              <a:t> &lt;aside&gt;</a:t>
            </a:r>
            <a:r>
              <a:rPr lang="ru-RU" sz="2000" u="sng" dirty="0" smtClean="0"/>
              <a:t> и </a:t>
            </a:r>
            <a:r>
              <a:rPr lang="en-US" sz="2000" u="sng" dirty="0" smtClean="0"/>
              <a:t>&lt;</a:t>
            </a:r>
            <a:r>
              <a:rPr lang="en-US" sz="2000" u="sng" dirty="0" err="1" smtClean="0"/>
              <a:t>ul</a:t>
            </a:r>
            <a:r>
              <a:rPr lang="en-US" sz="2000" u="sng" dirty="0" smtClean="0"/>
              <a:t>&gt;</a:t>
            </a:r>
            <a:r>
              <a:rPr lang="ru-RU" sz="2000" u="sng" dirty="0" smtClean="0"/>
              <a:t> делаем кнопки</a:t>
            </a:r>
            <a:endParaRPr lang="ru-RU" sz="2000" u="sng" dirty="0"/>
          </a:p>
        </p:txBody>
      </p:sp>
      <p:sp>
        <p:nvSpPr>
          <p:cNvPr id="6" name="AutoShape 4" descr="blob:https://web.whatsapp.com/4662b247-2687-4928-98e3-1baea3cbbc6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4385399"/>
            <a:ext cx="7581900" cy="11620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5575" y="3829896"/>
            <a:ext cx="7384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u="sng" dirty="0" smtClean="0"/>
              <a:t>С помощью </a:t>
            </a:r>
            <a:r>
              <a:rPr lang="en-US" sz="2000" u="sng" dirty="0" err="1" smtClean="0"/>
              <a:t>href</a:t>
            </a:r>
            <a:r>
              <a:rPr lang="en-US" sz="2000" u="sng" dirty="0" smtClean="0"/>
              <a:t>=</a:t>
            </a:r>
            <a:r>
              <a:rPr lang="ru-RU" sz="2000" u="sng" dirty="0" smtClean="0"/>
              <a:t>«» делаем переход на другую станицу по кнопке</a:t>
            </a:r>
            <a:endParaRPr lang="ru-RU" sz="2000" u="sng" dirty="0"/>
          </a:p>
        </p:txBody>
      </p:sp>
      <p:sp>
        <p:nvSpPr>
          <p:cNvPr id="10" name="AutoShape 6" descr="blob:https://web.whatsapp.com/df391f76-9ff5-42b0-b82e-08c10cd01e3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4888" y="1625972"/>
            <a:ext cx="3859552" cy="301856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137575" y="854671"/>
            <a:ext cx="4964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u="sng" dirty="0" smtClean="0"/>
              <a:t>Обрабатываем ввод пользователя и передаём его в базу данных</a:t>
            </a:r>
            <a:endParaRPr lang="ru-RU" sz="2000" u="sng" dirty="0"/>
          </a:p>
        </p:txBody>
      </p:sp>
    </p:spTree>
    <p:extLst>
      <p:ext uri="{BB962C8B-B14F-4D97-AF65-F5344CB8AC3E}">
        <p14:creationId xmlns:p14="http://schemas.microsoft.com/office/powerpoint/2010/main" val="1826864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blob:https://web.whatsapp.com/a864f15b-168e-4e97-a8cd-e92d2edea6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36" y="1319213"/>
            <a:ext cx="5380228" cy="25312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00613" y="100013"/>
            <a:ext cx="2195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/>
              <a:t>Ход работы</a:t>
            </a:r>
            <a:endParaRPr lang="ru-RU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1951063" y="684788"/>
            <a:ext cx="1921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u="sng" dirty="0" smtClean="0"/>
              <a:t>Файл </a:t>
            </a:r>
            <a:r>
              <a:rPr lang="en-US" sz="2000" u="sng" dirty="0"/>
              <a:t>migrations</a:t>
            </a:r>
            <a:endParaRPr lang="ru-RU" sz="2000" u="sng" dirty="0"/>
          </a:p>
        </p:txBody>
      </p:sp>
      <p:sp>
        <p:nvSpPr>
          <p:cNvPr id="6" name="AutoShape 4" descr="blob:https://web.whatsapp.com/0b848721-83b8-471d-99bd-6e1e43000e17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746" y="3947319"/>
            <a:ext cx="6515297" cy="21240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7506" y="3394939"/>
            <a:ext cx="3261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u="sng" dirty="0" smtClean="0"/>
              <a:t>Файл forms.py</a:t>
            </a:r>
            <a:endParaRPr lang="ru-RU" sz="2000" u="sng" dirty="0"/>
          </a:p>
        </p:txBody>
      </p:sp>
      <p:pic>
        <p:nvPicPr>
          <p:cNvPr id="2050" name="Picture 2" descr="https://avatars.mds.yandex.net/i?id=0fd3cb93686c223a6478b0ae2c0e76f7dcb6eb13-8439108-images-thumbs&amp;n=1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75" b="100000" l="0" r="100000">
                        <a14:foregroundMark x1="15313" y1="51563" x2="15313" y2="51563"/>
                        <a14:foregroundMark x1="21563" y1="65313" x2="21563" y2="65313"/>
                        <a14:foregroundMark x1="18750" y1="78125" x2="18750" y2="78125"/>
                        <a14:foregroundMark x1="54375" y1="77188" x2="54375" y2="77188"/>
                        <a14:foregroundMark x1="85625" y1="77188" x2="85625" y2="77188"/>
                        <a14:foregroundMark x1="82188" y1="62500" x2="82188" y2="62500"/>
                        <a14:foregroundMark x1="65313" y1="63750" x2="65313" y2="63750"/>
                        <a14:foregroundMark x1="49688" y1="66875" x2="49688" y2="66875"/>
                        <a14:foregroundMark x1="37188" y1="63750" x2="37188" y2="63750"/>
                        <a14:foregroundMark x1="29688" y1="49063" x2="29688" y2="49063"/>
                        <a14:foregroundMark x1="44688" y1="50313" x2="44688" y2="50313"/>
                        <a14:foregroundMark x1="58750" y1="48750" x2="58750" y2="48750"/>
                        <a14:foregroundMark x1="70625" y1="48438" x2="70625" y2="48438"/>
                        <a14:foregroundMark x1="84063" y1="50313" x2="84063" y2="503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204" y="-108013"/>
            <a:ext cx="2692859" cy="2692860"/>
          </a:xfrm>
          <a:prstGeom prst="rect">
            <a:avLst/>
          </a:prstGeom>
          <a:ln>
            <a:noFill/>
          </a:ln>
          <a:effectLst>
            <a:outerShdw blurRad="63500" dist="139700" dir="2700000" sx="122000" sy="122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718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29188" y="-23460"/>
            <a:ext cx="18373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/>
              <a:t>Результат</a:t>
            </a:r>
            <a:endParaRPr lang="ru-RU" sz="3200" dirty="0"/>
          </a:p>
        </p:txBody>
      </p:sp>
      <p:sp>
        <p:nvSpPr>
          <p:cNvPr id="4" name="AutoShape 2" descr="blob:https://web.whatsapp.com/eed598f6-a673-40c7-adb6-022f071c13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5" y="465138"/>
            <a:ext cx="4398495" cy="2881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AutoShape 4" descr="blob:https://web.whatsapp.com/704b17ff-2673-419d-81c4-bf2218697779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163" y="3498888"/>
            <a:ext cx="3891376" cy="2563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utoShape 6" descr="blob:https://web.whatsapp.com/360b4c8c-0d51-424c-b4c6-1db4497a1318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t="2608"/>
          <a:stretch/>
        </p:blipFill>
        <p:spPr>
          <a:xfrm>
            <a:off x="7721600" y="463675"/>
            <a:ext cx="4296868" cy="2887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782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8861" y="207170"/>
            <a:ext cx="78115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 smtClean="0"/>
              <a:t>Список используемой литературы</a:t>
            </a:r>
            <a:endParaRPr lang="ru-RU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99103" y="1113592"/>
            <a:ext cx="108942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/>
              <a:t>1</a:t>
            </a:r>
            <a:r>
              <a:rPr lang="ru-RU" sz="2800" b="1" i="1" dirty="0"/>
              <a:t>. Баранов, С. В. "Основы работы с </a:t>
            </a:r>
            <a:r>
              <a:rPr lang="ru-RU" sz="2800" b="1" i="1" dirty="0" err="1"/>
              <a:t>Django</a:t>
            </a:r>
            <a:r>
              <a:rPr lang="ru-RU" sz="2800" b="1" i="1" dirty="0"/>
              <a:t>." М.: Издательство, 2021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1494" y="29003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3074" name="Picture 2" descr="https://avatars.mds.yandex.net/i?id=c1384ac398dc0de87ae1fd3e7f90d12b21ec9da5-4577399-images-thumbs&amp;n=1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31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475" y="2900363"/>
            <a:ext cx="3048000" cy="3048001"/>
          </a:xfrm>
          <a:prstGeom prst="rect">
            <a:avLst/>
          </a:prstGeom>
          <a:ln>
            <a:noFill/>
          </a:ln>
          <a:effectLst>
            <a:outerShdw blurRad="292100" dist="139700" dir="3660000" sx="111000" sy="111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9103" y="2266235"/>
            <a:ext cx="3807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/>
              <a:t>2</a:t>
            </a:r>
            <a:r>
              <a:rPr lang="ru-RU" sz="2800" b="1" i="1" dirty="0" smtClean="0"/>
              <a:t>. </a:t>
            </a:r>
            <a:r>
              <a:rPr lang="en-US" sz="2800" b="1" i="1" dirty="0"/>
              <a:t>The </a:t>
            </a:r>
            <a:r>
              <a:rPr lang="en-US" sz="2800" b="1" i="1" dirty="0" err="1"/>
              <a:t>Django</a:t>
            </a:r>
            <a:r>
              <a:rPr lang="en-US" sz="2800" b="1" i="1" dirty="0"/>
              <a:t> Book</a:t>
            </a:r>
            <a:endParaRPr lang="ru-RU" sz="2800" b="1" i="1" dirty="0"/>
          </a:p>
        </p:txBody>
      </p:sp>
      <p:sp>
        <p:nvSpPr>
          <p:cNvPr id="6" name="TextBox 5"/>
          <p:cNvSpPr txBox="1"/>
          <p:nvPr/>
        </p:nvSpPr>
        <p:spPr>
          <a:xfrm>
            <a:off x="199103" y="2987991"/>
            <a:ext cx="72009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i="1" dirty="0" smtClean="0"/>
              <a:t>3. Силин</a:t>
            </a:r>
            <a:r>
              <a:rPr lang="ru-RU" sz="2800" b="1" i="1" dirty="0"/>
              <a:t>, П. А. "Проектирование и разработка веб-приложений." М.: Издательство, 2020.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6015" y="4571522"/>
            <a:ext cx="76214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i="1" dirty="0" smtClean="0"/>
              <a:t>4. </a:t>
            </a:r>
            <a:r>
              <a:rPr lang="ru-RU" sz="2800" b="1" i="1" dirty="0"/>
              <a:t>Шабанов, Д. Ю. "Дизайн пользовательского интерфейса." М.: Издательство, 2020.</a:t>
            </a:r>
          </a:p>
        </p:txBody>
      </p:sp>
    </p:spTree>
    <p:extLst>
      <p:ext uri="{BB962C8B-B14F-4D97-AF65-F5344CB8AC3E}">
        <p14:creationId xmlns:p14="http://schemas.microsoft.com/office/powerpoint/2010/main" val="951117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51646" y="185598"/>
            <a:ext cx="15938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 smtClean="0"/>
              <a:t>Вывод</a:t>
            </a:r>
            <a:endParaRPr lang="ru-RU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1472398" y="1705209"/>
            <a:ext cx="855233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Было разработано </a:t>
            </a:r>
            <a:r>
              <a:rPr lang="en-US" sz="2800" dirty="0"/>
              <a:t>web-</a:t>
            </a:r>
            <a:r>
              <a:rPr lang="ru-RU" sz="2800" dirty="0"/>
              <a:t>приложение </a:t>
            </a:r>
            <a:r>
              <a:rPr lang="ru-RU" sz="2800" dirty="0" smtClean="0"/>
              <a:t>для простого и быстрого расчета бюджета на путешествие. </a:t>
            </a:r>
            <a:r>
              <a:rPr lang="ru-RU" sz="2800" dirty="0"/>
              <a:t>В нем были учтены такие параметры как: простота доступа</a:t>
            </a:r>
            <a:r>
              <a:rPr lang="ru-RU" sz="2800" dirty="0" smtClean="0"/>
              <a:t>, скорость и точность расчета. </a:t>
            </a:r>
            <a:r>
              <a:rPr lang="ru-RU" sz="2800" dirty="0"/>
              <a:t>В данном проекте были использованы профессиональные рабочие программы, которые помогли успешно разработать продукт и понять структуру работы опытных </a:t>
            </a:r>
            <a:r>
              <a:rPr lang="ru-RU" sz="2800" dirty="0" err="1"/>
              <a:t>Fronted</a:t>
            </a:r>
            <a:r>
              <a:rPr lang="ru-RU" sz="2800" dirty="0"/>
              <a:t> – разработчиков, UI – и UX – разработчиков.</a:t>
            </a:r>
          </a:p>
        </p:txBody>
      </p:sp>
    </p:spTree>
    <p:extLst>
      <p:ext uri="{BB962C8B-B14F-4D97-AF65-F5344CB8AC3E}">
        <p14:creationId xmlns:p14="http://schemas.microsoft.com/office/powerpoint/2010/main" val="1523675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16" descr="https://avatars.mds.yandex.net/i?id=275a86c7f303e3d0641fc81a1ef4205167da9ee6-3659630-images-thumbs&amp;n=1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7751" y="4905058"/>
            <a:ext cx="16852816" cy="175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43001" y="742949"/>
            <a:ext cx="3971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 smtClean="0"/>
              <a:t>Оглавление</a:t>
            </a:r>
            <a:endParaRPr lang="ru-RU" sz="5400" dirty="0"/>
          </a:p>
        </p:txBody>
      </p:sp>
      <p:sp>
        <p:nvSpPr>
          <p:cNvPr id="3" name="TextBox 2"/>
          <p:cNvSpPr txBox="1"/>
          <p:nvPr/>
        </p:nvSpPr>
        <p:spPr>
          <a:xfrm>
            <a:off x="6689966" y="548785"/>
            <a:ext cx="2225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u="sng" dirty="0" smtClean="0"/>
              <a:t>Актуальность</a:t>
            </a:r>
            <a:endParaRPr lang="ru-RU" sz="2800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6689966" y="1413969"/>
            <a:ext cx="3547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u="sng" dirty="0" smtClean="0"/>
              <a:t>Цель и задачи работы</a:t>
            </a:r>
            <a:endParaRPr lang="ru-RU" sz="28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6689966" y="2283888"/>
            <a:ext cx="1941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u="sng" dirty="0" smtClean="0"/>
              <a:t>Ход работы</a:t>
            </a:r>
            <a:endParaRPr lang="ru-RU" sz="2800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6689966" y="3153807"/>
            <a:ext cx="1869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u="sng" dirty="0" smtClean="0"/>
              <a:t>Результаты</a:t>
            </a:r>
            <a:endParaRPr lang="ru-RU" sz="2800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6689966" y="4023726"/>
            <a:ext cx="5385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u="sng" dirty="0" smtClean="0"/>
              <a:t>Список используемой литературы</a:t>
            </a:r>
            <a:endParaRPr lang="ru-RU" sz="2800" u="sng" dirty="0"/>
          </a:p>
        </p:txBody>
      </p:sp>
      <p:pic>
        <p:nvPicPr>
          <p:cNvPr id="2052" name="Picture 4" descr="https://avatars.mds.yandex.net/i?id=b882817f81c7715ddbbea1e6bb722d1ce7924906-10779221-images-thumbs&amp;n=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1" y="2177603"/>
            <a:ext cx="3810000" cy="304800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sx="107000" sy="107000" algn="tl" rotWithShape="0">
              <a:schemeClr val="tx1">
                <a:lumMod val="95000"/>
                <a:lumOff val="5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avatars.mds.yandex.net/i?id=2c0aa0d550894ed5454f1a43cccdecb4c4a49596-5234009-images-thumbs&amp;n=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532" y="1414526"/>
            <a:ext cx="916938" cy="125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Download Sun Clip Art With Transparent Glow Effect Shine Weather - Sun With Blac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5126" y="0"/>
            <a:ext cx="1553490" cy="1673794"/>
          </a:xfrm>
          <a:prstGeom prst="rect">
            <a:avLst/>
          </a:prstGeom>
          <a:noFill/>
          <a:effectLst>
            <a:outerShdw blurRad="50800" dist="50800" dir="8100000" sx="121000" sy="121000" algn="ctr" rotWithShape="0">
              <a:schemeClr val="tx1">
                <a:lumMod val="95000"/>
                <a:lumOff val="5000"/>
                <a:alpha val="71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689966" y="4776716"/>
            <a:ext cx="1170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u="sng" dirty="0" smtClean="0"/>
              <a:t>Вывод</a:t>
            </a:r>
            <a:endParaRPr lang="ru-RU" sz="2800" u="sng" dirty="0"/>
          </a:p>
        </p:txBody>
      </p:sp>
    </p:spTree>
    <p:extLst>
      <p:ext uri="{BB962C8B-B14F-4D97-AF65-F5344CB8AC3E}">
        <p14:creationId xmlns:p14="http://schemas.microsoft.com/office/powerpoint/2010/main" val="357734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8674" y="428625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 smtClean="0"/>
              <a:t>Актуальность работы</a:t>
            </a:r>
            <a:endParaRPr lang="ru-RU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446483" y="1650206"/>
            <a:ext cx="693658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dirty="0" smtClean="0"/>
              <a:t>Перед каждым путешествием, человек составляет план на свою поездку. Выбирает уровень комфорта, место проживания, различные экскурсии, которые он бы хотел посетить, и при всем этом ему надо уложиться в свой бюджет. Все это может вызвать затруднения и занять очень много времени.</a:t>
            </a:r>
            <a:endParaRPr lang="ru-RU" sz="2800" dirty="0"/>
          </a:p>
        </p:txBody>
      </p:sp>
      <p:pic>
        <p:nvPicPr>
          <p:cNvPr id="1030" name="Picture 6" descr="https://avatars.mds.yandex.net/i?id=28bbe42324781684444a11f2017efaec180bf724-5275128-images-thumbs&amp;n=1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>
                        <a14:foregroundMark x1="51250" y1="91409" x2="51250" y2="914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229" y="1010240"/>
            <a:ext cx="4572000" cy="277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448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25606" y="160338"/>
            <a:ext cx="3182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dirty="0" smtClean="0"/>
              <a:t>Цель</a:t>
            </a:r>
            <a:endParaRPr lang="ru-RU" sz="7200" dirty="0"/>
          </a:p>
        </p:txBody>
      </p:sp>
      <p:sp>
        <p:nvSpPr>
          <p:cNvPr id="10" name="TextBox 9"/>
          <p:cNvSpPr txBox="1"/>
          <p:nvPr/>
        </p:nvSpPr>
        <p:spPr>
          <a:xfrm>
            <a:off x="3400612" y="1524000"/>
            <a:ext cx="857002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200" dirty="0" smtClean="0"/>
              <a:t>Создать сайт для формирования </a:t>
            </a:r>
            <a:r>
              <a:rPr lang="ru-RU" sz="3200" dirty="0"/>
              <a:t>или анализа бюджета, выделяемого </a:t>
            </a:r>
            <a:r>
              <a:rPr lang="ru-RU" sz="3200" dirty="0" smtClean="0"/>
              <a:t>на путешествие. Расчет </a:t>
            </a:r>
            <a:r>
              <a:rPr lang="ru-RU" sz="3200" dirty="0"/>
              <a:t>для одного человека, либо группы </a:t>
            </a:r>
            <a:r>
              <a:rPr lang="ru-RU" sz="3200" dirty="0" smtClean="0"/>
              <a:t>людей. Учесть все основные расходы и </a:t>
            </a:r>
            <a:r>
              <a:rPr lang="ru-RU" sz="3200" dirty="0"/>
              <a:t>неожиданные расходы, такие как медицинские услуги или покупка </a:t>
            </a:r>
            <a:r>
              <a:rPr lang="ru-RU" sz="3200" dirty="0" smtClean="0"/>
              <a:t>сувениров, чтобы </a:t>
            </a:r>
            <a:r>
              <a:rPr lang="ru-RU" sz="3200" dirty="0"/>
              <a:t>предоставить вам точную </a:t>
            </a:r>
            <a:r>
              <a:rPr lang="ru-RU" sz="3200" dirty="0" smtClean="0"/>
              <a:t>оценку </a:t>
            </a:r>
            <a:r>
              <a:rPr lang="ru-RU" sz="3200" dirty="0"/>
              <a:t>затрат на вашу поездку.</a:t>
            </a:r>
          </a:p>
        </p:txBody>
      </p:sp>
      <p:pic>
        <p:nvPicPr>
          <p:cNvPr id="2050" name="Picture 2" descr="https://avatars.mds.yandex.net/i?id=030df8252c4e5770567352df0b68f9981ca2eaf3-10104670-images-thumbs&amp;n=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958522"/>
            <a:ext cx="2867025" cy="3048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blob:https://web.telegram.org/9d4a44c4-05a2-4bc1-b7c9-7c13a184f48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5322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18426" y="246779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/>
              <a:t>Задачи</a:t>
            </a:r>
            <a:endParaRPr lang="ru-RU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1109594" y="1229603"/>
            <a:ext cx="4171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7200" dirty="0" smtClean="0"/>
              <a:t>.</a:t>
            </a:r>
            <a:endParaRPr lang="ru-RU" sz="7200" dirty="0"/>
          </a:p>
        </p:txBody>
      </p:sp>
      <p:sp>
        <p:nvSpPr>
          <p:cNvPr id="5" name="TextBox 4"/>
          <p:cNvSpPr txBox="1"/>
          <p:nvPr/>
        </p:nvSpPr>
        <p:spPr>
          <a:xfrm>
            <a:off x="1893338" y="1481069"/>
            <a:ext cx="7081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Опросить пользователя где и в каких условиях он хочет проживать, количество человек, количество расходов на одежду или развлечения.</a:t>
            </a:r>
            <a:endParaRPr lang="ru-RU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893338" y="3132926"/>
            <a:ext cx="5922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Анализировать все полученные данные.</a:t>
            </a:r>
            <a:endParaRPr lang="ru-RU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893338" y="4332833"/>
            <a:ext cx="6957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Мгновенно рассчитать общую сумму затрат на путешествие. </a:t>
            </a:r>
            <a:endParaRPr lang="ru-RU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109594" y="2532761"/>
            <a:ext cx="4171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7200" dirty="0" smtClean="0"/>
              <a:t>.</a:t>
            </a:r>
            <a:endParaRPr lang="ru-RU" sz="7200" dirty="0"/>
          </a:p>
        </p:txBody>
      </p:sp>
      <p:sp>
        <p:nvSpPr>
          <p:cNvPr id="9" name="TextBox 8"/>
          <p:cNvSpPr txBox="1"/>
          <p:nvPr/>
        </p:nvSpPr>
        <p:spPr>
          <a:xfrm>
            <a:off x="1109594" y="3963501"/>
            <a:ext cx="4171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7200" dirty="0" smtClean="0"/>
              <a:t>.</a:t>
            </a:r>
            <a:endParaRPr lang="ru-RU" sz="7200" dirty="0"/>
          </a:p>
        </p:txBody>
      </p:sp>
      <p:sp>
        <p:nvSpPr>
          <p:cNvPr id="12" name="AutoShape 8" descr="blob:https://web.telegram.org/dc336e24-1d5e-4332-ad3f-32fcf079e965"/>
          <p:cNvSpPr>
            <a:spLocks noChangeAspect="1" noChangeArrowheads="1"/>
          </p:cNvSpPr>
          <p:nvPr/>
        </p:nvSpPr>
        <p:spPr bwMode="auto">
          <a:xfrm flipV="1">
            <a:off x="155574" y="160338"/>
            <a:ext cx="2766919" cy="276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AutoShape 10" descr="blob:https://web.telegram.org/de29cb5d-8963-45b2-ba1a-ff714ed8169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AutoShape 12" descr="blob:https://web.telegram.org/dc336e24-1d5e-4332-ad3f-32fcf079e965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2577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40539" y="0"/>
            <a:ext cx="26946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 smtClean="0"/>
              <a:t>Ход работы</a:t>
            </a:r>
            <a:endParaRPr lang="ru-RU" sz="4000" dirty="0"/>
          </a:p>
        </p:txBody>
      </p:sp>
      <p:sp>
        <p:nvSpPr>
          <p:cNvPr id="3" name="AutoShape 2" descr="blob:https://web.telegram.org/279b84f5-6d36-4f92-a37c-4a9370621f3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812" y="1215010"/>
            <a:ext cx="7216102" cy="48414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95905" y="781422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Er</a:t>
            </a:r>
            <a:r>
              <a:rPr lang="ru-RU" sz="2000" smtClean="0"/>
              <a:t> </a:t>
            </a:r>
            <a:r>
              <a:rPr lang="ru-RU" sz="2000" dirty="0" smtClean="0"/>
              <a:t>диаграмма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79492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29150" y="157163"/>
            <a:ext cx="26946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dirty="0" smtClean="0"/>
              <a:t>Ход работы</a:t>
            </a:r>
            <a:endParaRPr lang="ru-RU" sz="4000" dirty="0"/>
          </a:p>
        </p:txBody>
      </p:sp>
      <p:sp>
        <p:nvSpPr>
          <p:cNvPr id="3" name="AutoShape 2" descr="blob:https://web.telegram.org/8201ea69-6538-402d-a006-fe1ea83a6d8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145" y="1499011"/>
            <a:ext cx="9060657" cy="46943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72422" y="951197"/>
            <a:ext cx="2277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Ui</a:t>
            </a:r>
            <a:r>
              <a:rPr lang="ru-RU" sz="2400" dirty="0"/>
              <a:t> </a:t>
            </a:r>
            <a:r>
              <a:rPr lang="ru-RU" sz="2400" smtClean="0"/>
              <a:t>диаграмма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878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82630" y="11111"/>
            <a:ext cx="3900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 smtClean="0"/>
              <a:t>Ход работы</a:t>
            </a:r>
            <a:endParaRPr lang="ru-RU" sz="4800" dirty="0"/>
          </a:p>
        </p:txBody>
      </p:sp>
      <p:sp>
        <p:nvSpPr>
          <p:cNvPr id="3" name="AutoShape 2" descr="blob:https://web.telegram.org/80b10662-0304-4e00-acff-396c749bff6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9" y="1538228"/>
            <a:ext cx="1623220" cy="4450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AutoShape 4" descr="blob:https://web.telegram.org/1070a768-9fd8-47c2-a523-d1dcb32c5cf4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4615" y="1538228"/>
            <a:ext cx="1693068" cy="4450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339459" y="842108"/>
            <a:ext cx="2921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u="sng" dirty="0"/>
              <a:t>Д</a:t>
            </a:r>
            <a:r>
              <a:rPr lang="ru-RU" sz="2800" u="sng" dirty="0" smtClean="0"/>
              <a:t>ерево кода</a:t>
            </a:r>
            <a:endParaRPr lang="ru-RU" sz="2800" u="sng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7832" y="4518593"/>
            <a:ext cx="5965030" cy="12917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79672" y="3744134"/>
            <a:ext cx="2821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u="sng" dirty="0" smtClean="0"/>
              <a:t>Шаблон страниц</a:t>
            </a:r>
            <a:endParaRPr lang="ru-RU" sz="2800" u="sng" dirty="0"/>
          </a:p>
        </p:txBody>
      </p:sp>
      <p:sp>
        <p:nvSpPr>
          <p:cNvPr id="13" name="AutoShape 6" descr="blob:https://web.telegram.org/f7990185-f8ee-4b4a-b095-22ab67af464b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3718" y="2424410"/>
            <a:ext cx="7708282" cy="58414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782024" y="1700167"/>
            <a:ext cx="7639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u="sng" dirty="0"/>
              <a:t>В</a:t>
            </a:r>
            <a:r>
              <a:rPr lang="ru-RU" sz="2400" u="sng" dirty="0" smtClean="0"/>
              <a:t>вод </a:t>
            </a:r>
            <a:r>
              <a:rPr lang="ru-RU" sz="2400" u="sng" dirty="0"/>
              <a:t>пользователя который сохраняется в базу </a:t>
            </a:r>
            <a:r>
              <a:rPr lang="ru-RU" sz="2400" u="sng" dirty="0" smtClean="0"/>
              <a:t>данных</a:t>
            </a:r>
            <a:endParaRPr lang="ru-RU" sz="2400" u="sng" dirty="0"/>
          </a:p>
        </p:txBody>
      </p:sp>
    </p:spTree>
    <p:extLst>
      <p:ext uri="{BB962C8B-B14F-4D97-AF65-F5344CB8AC3E}">
        <p14:creationId xmlns:p14="http://schemas.microsoft.com/office/powerpoint/2010/main" val="2456764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36294" y="150018"/>
            <a:ext cx="29484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 smtClean="0"/>
              <a:t>Ход работы</a:t>
            </a:r>
            <a:endParaRPr lang="ru-RU" sz="44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2" y="1114787"/>
            <a:ext cx="4924426" cy="34429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3393" y="4920851"/>
            <a:ext cx="5110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u="sng" dirty="0" smtClean="0"/>
              <a:t>Статистические файлы в формате </a:t>
            </a:r>
            <a:r>
              <a:rPr lang="en-US" sz="2400" u="sng" dirty="0" err="1" smtClean="0"/>
              <a:t>css</a:t>
            </a:r>
            <a:endParaRPr lang="ru-RU" sz="2400" u="sng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181" y="1109662"/>
            <a:ext cx="5293519" cy="34480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61430" y="4935735"/>
            <a:ext cx="5415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u="sng" dirty="0"/>
              <a:t>Б</a:t>
            </a:r>
            <a:r>
              <a:rPr lang="ru-RU" sz="2400" u="sng" dirty="0" smtClean="0"/>
              <a:t>аза </a:t>
            </a:r>
            <a:r>
              <a:rPr lang="ru-RU" sz="2400" u="sng" dirty="0"/>
              <a:t>данных когда пользователь заполнил все </a:t>
            </a:r>
            <a:r>
              <a:rPr lang="ru-RU" sz="2400" u="sng" dirty="0" smtClean="0"/>
              <a:t>поля</a:t>
            </a:r>
            <a:endParaRPr lang="ru-RU" sz="2400" u="sng" dirty="0"/>
          </a:p>
        </p:txBody>
      </p:sp>
    </p:spTree>
    <p:extLst>
      <p:ext uri="{BB962C8B-B14F-4D97-AF65-F5344CB8AC3E}">
        <p14:creationId xmlns:p14="http://schemas.microsoft.com/office/powerpoint/2010/main" val="1598761662"/>
      </p:ext>
    </p:extLst>
  </p:cSld>
  <p:clrMapOvr>
    <a:masterClrMapping/>
  </p:clrMapOvr>
</p:sld>
</file>

<file path=ppt/theme/theme1.xml><?xml version="1.0" encoding="utf-8"?>
<a:theme xmlns:a="http://schemas.openxmlformats.org/drawingml/2006/main" name="Ретро">
  <a:themeElements>
    <a:clrScheme name="Оранжевый и красный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489</TotalTime>
  <Words>328</Words>
  <Application>Microsoft Office PowerPoint</Application>
  <PresentationFormat>Широкоэкранный</PresentationFormat>
  <Paragraphs>49</Paragraphs>
  <Slides>14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Ретро</vt:lpstr>
      <vt:lpstr>Сайт для расчета  расходов на путешествие.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Сайт для расчета  расходов на путешествие.</dc:title>
  <dc:creator>Влад</dc:creator>
  <cp:lastModifiedBy>Влад</cp:lastModifiedBy>
  <cp:revision>38</cp:revision>
  <dcterms:created xsi:type="dcterms:W3CDTF">2024-12-13T18:16:28Z</dcterms:created>
  <dcterms:modified xsi:type="dcterms:W3CDTF">2024-12-27T22:34:43Z</dcterms:modified>
</cp:coreProperties>
</file>